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" strictFirstAndLastChars="0" saveSubsetFonts="1">
  <p:sldMasterIdLst>
    <p:sldMasterId id="2147483709" r:id="rId1"/>
  </p:sldMasterIdLst>
  <p:notesMasterIdLst>
    <p:notesMasterId r:id="rId5"/>
  </p:notesMasterIdLst>
  <p:handoutMasterIdLst>
    <p:handoutMasterId r:id="rId6"/>
  </p:handoutMasterIdLst>
  <p:sldIdLst>
    <p:sldId id="418" r:id="rId2"/>
    <p:sldId id="420" r:id="rId3"/>
    <p:sldId id="421" r:id="rId4"/>
  </p:sldIdLst>
  <p:sldSz cx="13004800" cy="9753600"/>
  <p:notesSz cx="7010400" cy="92360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1pPr>
    <a:lvl2pPr marL="457152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2pPr>
    <a:lvl3pPr marL="914307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3pPr>
    <a:lvl4pPr marL="1371460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4pPr>
    <a:lvl5pPr marL="1828612" algn="ctr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5pPr>
    <a:lvl6pPr marL="2285767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6pPr>
    <a:lvl7pPr marL="2742919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7pPr>
    <a:lvl8pPr marL="3200072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8pPr>
    <a:lvl9pPr marL="3657226" algn="l" defTabSz="914307" rtl="0" eaLnBrk="1" latinLnBrk="0" hangingPunct="1">
      <a:defRPr sz="4300" kern="1200">
        <a:solidFill>
          <a:srgbClr val="000000"/>
        </a:solidFill>
        <a:latin typeface="Gill Sans" pitchFamily="1" charset="0"/>
        <a:ea typeface="Gill Sans" pitchFamily="1" charset="0"/>
        <a:cs typeface="Gill Sans" pitchFamily="1" charset="0"/>
        <a:sym typeface="Gill Sans" pitchFamily="1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5CB1"/>
    <a:srgbClr val="ACACAC"/>
    <a:srgbClr val="DD1E2F"/>
    <a:srgbClr val="06A2CB"/>
    <a:srgbClr val="EBB035"/>
    <a:srgbClr val="1B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78993" autoAdjust="0"/>
  </p:normalViewPr>
  <p:slideViewPr>
    <p:cSldViewPr>
      <p:cViewPr varScale="1">
        <p:scale>
          <a:sx n="61" d="100"/>
          <a:sy n="61" d="100"/>
        </p:scale>
        <p:origin x="666" y="84"/>
      </p:cViewPr>
      <p:guideLst>
        <p:guide orient="horz" pos="3072"/>
        <p:guide pos="40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0F32B94F-C7A1-4FED-8BAA-D64320F4B5D8}" type="datetimeFigureOut">
              <a:rPr lang="en-US" smtClean="0"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A8FD63DF-F9AB-4440-AF2F-AE0A21ED76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80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6AA3CE24-D246-4221-BFAC-1349D6DC1A4C}" type="datetimeFigureOut">
              <a:rPr lang="en-US" smtClean="0"/>
              <a:t>12/22/2013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5A2E44DE-A5E3-4056-BBCA-E56B045E6D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178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715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861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767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42919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200072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57226" algn="l" defTabSz="914307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Facilitate a conversation around estimating how</a:t>
            </a:r>
            <a:r>
              <a:rPr lang="en-US" baseline="0" dirty="0" smtClean="0"/>
              <a:t> many stars are in the universe.  Get them to a place where they realize that it will be the number of galaxies in the universe times the number of stars in a galaxy.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E44DE-A5E3-4056-BBCA-E56B045E6DB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61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Facilitate a conversation around estimating how</a:t>
            </a:r>
            <a:r>
              <a:rPr lang="en-US" baseline="0" dirty="0" smtClean="0"/>
              <a:t> many stars are in the universe.  Get them to a place where they realize that it will be the number of galaxies in the universe times the number of stars in a galaxy.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E44DE-A5E3-4056-BBCA-E56B045E6DB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61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Facilitate a conversation around estimating how</a:t>
            </a:r>
            <a:r>
              <a:rPr lang="en-US" baseline="0" dirty="0" smtClean="0"/>
              <a:t> many stars are in the universe.  Get them to a place where they realize that it will be the number of galaxies in the universe times the number of stars in a galaxy.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2E44DE-A5E3-4056-BBCA-E56B045E6DB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46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43341"/>
            <a:ext cx="12896427" cy="9798077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0" y="2709333"/>
            <a:ext cx="7044267" cy="444330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2" tIns="65017" rIns="130032" bIns="65017"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926080"/>
            <a:ext cx="6828649" cy="4012072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5120" y="3029941"/>
            <a:ext cx="6285653" cy="2276021"/>
          </a:xfrm>
        </p:spPr>
        <p:txBody>
          <a:bodyPr anchor="b">
            <a:normAutofit/>
          </a:bodyPr>
          <a:lstStyle>
            <a:lvl1pPr algn="l">
              <a:defRPr sz="5100" b="1" cap="none" spc="57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120" y="5310293"/>
            <a:ext cx="6285653" cy="1517227"/>
          </a:xfrm>
        </p:spPr>
        <p:txBody>
          <a:bodyPr>
            <a:normAutofit/>
          </a:bodyPr>
          <a:lstStyle>
            <a:lvl1pPr marL="0" indent="0" algn="l">
              <a:buNone/>
              <a:defRPr sz="3100">
                <a:solidFill>
                  <a:srgbClr val="FFFFFF"/>
                </a:solidFill>
              </a:defRPr>
            </a:lvl1pPr>
            <a:lvl2pPr marL="6501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0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0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00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50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00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51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01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480" y="390600"/>
            <a:ext cx="2926080" cy="83221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600"/>
            <a:ext cx="8561493" cy="832216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5" y="-43346"/>
            <a:ext cx="12896425" cy="6892544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6131439"/>
            <a:ext cx="13004800" cy="270933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2" tIns="65017" rIns="130032" bIns="65017"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6239813"/>
            <a:ext cx="13004800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8730141"/>
            <a:ext cx="13004800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7994832"/>
            <a:ext cx="11812693" cy="589723"/>
          </a:xfrm>
        </p:spPr>
        <p:txBody>
          <a:bodyPr anchor="t"/>
          <a:lstStyle>
            <a:lvl1pPr marL="0" indent="0">
              <a:buNone/>
              <a:defRPr sz="2800">
                <a:solidFill>
                  <a:srgbClr val="FFFFFF"/>
                </a:solidFill>
              </a:defRPr>
            </a:lvl1pPr>
            <a:lvl2pPr marL="65016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032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049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0065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5081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0098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5114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0130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50240" y="6348186"/>
            <a:ext cx="11812693" cy="1625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275844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275844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183272"/>
            <a:ext cx="5746045" cy="909884"/>
          </a:xfrm>
        </p:spPr>
        <p:txBody>
          <a:bodyPr anchor="b"/>
          <a:lstStyle>
            <a:lvl1pPr marL="0" indent="0" algn="ctr">
              <a:buNone/>
              <a:defRPr sz="3400" b="1"/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240" y="3093155"/>
            <a:ext cx="5746045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6260" y="2183272"/>
            <a:ext cx="5748302" cy="909884"/>
          </a:xfrm>
        </p:spPr>
        <p:txBody>
          <a:bodyPr anchor="b"/>
          <a:lstStyle>
            <a:lvl1pPr marL="0" indent="0" algn="ctr">
              <a:buNone/>
              <a:defRPr sz="3400" b="1"/>
            </a:lvl1pPr>
            <a:lvl2pPr marL="650164" indent="0">
              <a:buNone/>
              <a:defRPr sz="2800" b="1"/>
            </a:lvl2pPr>
            <a:lvl3pPr marL="1300326" indent="0">
              <a:buNone/>
              <a:defRPr sz="2600" b="1"/>
            </a:lvl3pPr>
            <a:lvl4pPr marL="1950490" indent="0">
              <a:buNone/>
              <a:defRPr sz="2300" b="1"/>
            </a:lvl4pPr>
            <a:lvl5pPr marL="2600653" indent="0">
              <a:buNone/>
              <a:defRPr sz="2300" b="1"/>
            </a:lvl5pPr>
            <a:lvl6pPr marL="3250816" indent="0">
              <a:buNone/>
              <a:defRPr sz="2300" b="1"/>
            </a:lvl6pPr>
            <a:lvl7pPr marL="3900981" indent="0">
              <a:buNone/>
              <a:defRPr sz="2300" b="1"/>
            </a:lvl7pPr>
            <a:lvl8pPr marL="4551142" indent="0">
              <a:buNone/>
              <a:defRPr sz="2300" b="1"/>
            </a:lvl8pPr>
            <a:lvl9pPr marL="5201307" indent="0">
              <a:buNone/>
              <a:defRPr sz="2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60" y="3093155"/>
            <a:ext cx="5748302" cy="5619610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1680" y="388342"/>
            <a:ext cx="7802880" cy="8324427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2223822"/>
            <a:ext cx="3927450" cy="47120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2" tIns="65017" rIns="130032" bIns="65017"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604490" y="4581460"/>
            <a:ext cx="4291584" cy="112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2436233"/>
            <a:ext cx="3771392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6732152"/>
            <a:ext cx="3771392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47" y="2704998"/>
            <a:ext cx="3381248" cy="1950720"/>
          </a:xfrm>
        </p:spPr>
        <p:txBody>
          <a:bodyPr anchor="b">
            <a:normAutofit/>
          </a:bodyPr>
          <a:lstStyle>
            <a:lvl1pPr algn="l" defTabSz="1300326" rtl="0" eaLnBrk="1" latinLnBrk="0" hangingPunct="1">
              <a:spcBef>
                <a:spcPct val="0"/>
              </a:spcBef>
              <a:buNone/>
              <a:tabLst>
                <a:tab pos="5447376" algn="l"/>
              </a:tabLst>
              <a:defRPr lang="en-US" sz="3700" b="1" kern="1200" cap="none" spc="28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6747" y="4655718"/>
            <a:ext cx="3381248" cy="1950720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rgbClr val="FFFFFF"/>
                </a:solidFill>
              </a:defRPr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51680" y="541868"/>
            <a:ext cx="7911253" cy="8019627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4600"/>
            </a:lvl1pPr>
            <a:lvl2pPr marL="650164" indent="0">
              <a:buNone/>
              <a:defRPr sz="4000"/>
            </a:lvl2pPr>
            <a:lvl3pPr marL="1300326" indent="0">
              <a:buNone/>
              <a:defRPr sz="3400"/>
            </a:lvl3pPr>
            <a:lvl4pPr marL="1950490" indent="0">
              <a:buNone/>
              <a:defRPr sz="2800"/>
            </a:lvl4pPr>
            <a:lvl5pPr marL="2600653" indent="0">
              <a:buNone/>
              <a:defRPr sz="2800"/>
            </a:lvl5pPr>
            <a:lvl6pPr marL="3250816" indent="0">
              <a:buNone/>
              <a:defRPr sz="2800"/>
            </a:lvl6pPr>
            <a:lvl7pPr marL="3900981" indent="0">
              <a:buNone/>
              <a:defRPr sz="2800"/>
            </a:lvl7pPr>
            <a:lvl8pPr marL="4551142" indent="0">
              <a:buNone/>
              <a:defRPr sz="2800"/>
            </a:lvl8pPr>
            <a:lvl9pPr marL="5201307" indent="0">
              <a:buNone/>
              <a:defRPr sz="28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12/22/2013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  <p:sp>
        <p:nvSpPr>
          <p:cNvPr id="33" name="Rectangle 32"/>
          <p:cNvSpPr/>
          <p:nvPr/>
        </p:nvSpPr>
        <p:spPr>
          <a:xfrm>
            <a:off x="0" y="2223822"/>
            <a:ext cx="3927450" cy="47120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2" tIns="65017" rIns="130032" bIns="65017"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604490" y="4581460"/>
            <a:ext cx="4291584" cy="112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2436233"/>
            <a:ext cx="3771392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6732152"/>
            <a:ext cx="3771392" cy="225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82" y="2709333"/>
            <a:ext cx="3381248" cy="1950720"/>
          </a:xfrm>
        </p:spPr>
        <p:txBody>
          <a:bodyPr anchor="b">
            <a:normAutofit/>
          </a:bodyPr>
          <a:lstStyle>
            <a:lvl1pPr algn="l">
              <a:defRPr sz="3700" b="1" cap="none" spc="28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6747" y="4660053"/>
            <a:ext cx="3381248" cy="1950720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rgbClr val="FFFFFF"/>
                </a:solidFill>
              </a:defRPr>
            </a:lvl1pPr>
            <a:lvl2pPr marL="650164" indent="0">
              <a:buNone/>
              <a:defRPr sz="1700"/>
            </a:lvl2pPr>
            <a:lvl3pPr marL="1300326" indent="0">
              <a:buNone/>
              <a:defRPr sz="1400"/>
            </a:lvl3pPr>
            <a:lvl4pPr marL="1950490" indent="0">
              <a:buNone/>
              <a:defRPr sz="1300"/>
            </a:lvl4pPr>
            <a:lvl5pPr marL="2600653" indent="0">
              <a:buNone/>
              <a:defRPr sz="1300"/>
            </a:lvl5pPr>
            <a:lvl6pPr marL="3250816" indent="0">
              <a:buNone/>
              <a:defRPr sz="1300"/>
            </a:lvl6pPr>
            <a:lvl7pPr marL="3900981" indent="0">
              <a:buNone/>
              <a:defRPr sz="1300"/>
            </a:lvl7pPr>
            <a:lvl8pPr marL="4551142" indent="0">
              <a:buNone/>
              <a:defRPr sz="1300"/>
            </a:lvl8pPr>
            <a:lvl9pPr marL="5201307" indent="0">
              <a:buNone/>
              <a:defRPr sz="1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212412" y="195072"/>
            <a:ext cx="12614656" cy="9363456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32" tIns="65017" rIns="130032" bIns="65017"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32" tIns="65017" rIns="130032" bIns="65017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2275844"/>
            <a:ext cx="11704320" cy="6436925"/>
          </a:xfrm>
          <a:prstGeom prst="rect">
            <a:avLst/>
          </a:prstGeom>
        </p:spPr>
        <p:txBody>
          <a:bodyPr vert="horz" lIns="130032" tIns="65017" rIns="130032" bIns="6501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240" y="8977650"/>
            <a:ext cx="3034453" cy="519289"/>
          </a:xfrm>
          <a:prstGeom prst="rect">
            <a:avLst/>
          </a:prstGeom>
        </p:spPr>
        <p:txBody>
          <a:bodyPr vert="horz" lIns="130032" tIns="65017" rIns="130032" bIns="65017" rtlCol="0" anchor="ctr"/>
          <a:lstStyle>
            <a:lvl1pPr algn="l">
              <a:defRPr sz="1700">
                <a:solidFill>
                  <a:schemeClr val="tx2"/>
                </a:solidFill>
              </a:defRPr>
            </a:lvl1pPr>
          </a:lstStyle>
          <a:p>
            <a:fld id="{E48785BE-30D6-45E9-9828-9A90A2D6DF6D}" type="datetime1">
              <a:rPr lang="en-US" smtClean="0"/>
              <a:pPr/>
              <a:t>12/22/2013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26486" y="8977650"/>
            <a:ext cx="4951828" cy="519289"/>
          </a:xfrm>
          <a:prstGeom prst="rect">
            <a:avLst/>
          </a:prstGeom>
        </p:spPr>
        <p:txBody>
          <a:bodyPr vert="horz" lIns="130032" tIns="65017" rIns="130032" bIns="65017" rtlCol="0" anchor="ctr"/>
          <a:lstStyle>
            <a:lvl1pPr algn="ctr">
              <a:defRPr sz="17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0107" y="8977650"/>
            <a:ext cx="3034453" cy="519289"/>
          </a:xfrm>
          <a:prstGeom prst="rect">
            <a:avLst/>
          </a:prstGeom>
        </p:spPr>
        <p:txBody>
          <a:bodyPr vert="horz" lIns="130032" tIns="65017" rIns="130032" bIns="65017" rtlCol="0" anchor="ctr"/>
          <a:lstStyle>
            <a:lvl1pPr algn="r">
              <a:defRPr sz="17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defTabSz="1300326" rtl="0" eaLnBrk="1" latinLnBrk="0" hangingPunct="1">
        <a:spcBef>
          <a:spcPct val="0"/>
        </a:spcBef>
        <a:buNone/>
        <a:tabLst>
          <a:tab pos="5447376" algn="l"/>
        </a:tabLst>
        <a:defRPr sz="5100" b="1" kern="1200" cap="none" spc="71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90098" indent="-390098" algn="l" defTabSz="1300326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3400" kern="1200">
          <a:solidFill>
            <a:schemeClr val="tx2"/>
          </a:solidFill>
          <a:latin typeface="+mn-lt"/>
          <a:ea typeface="+mn-ea"/>
          <a:cs typeface="+mn-cs"/>
        </a:defRPr>
      </a:lvl1pPr>
      <a:lvl2pPr marL="780196" indent="-260066" algn="l" defTabSz="1300326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26" indent="-325081" algn="l" defTabSz="1300326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90424" indent="-325081" algn="l" defTabSz="1300326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080522" indent="-325081" algn="l" defTabSz="1300326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23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405604" indent="-260066" algn="l" defTabSz="1300326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2730685" indent="-260066" algn="l" defTabSz="1300326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055767" indent="-260066" algn="l" defTabSz="1300326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380850" indent="-260066" algn="l" defTabSz="1300326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0164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26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90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653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50816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00981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51142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01307" algn="l" defTabSz="1300326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431800" y="-609600"/>
            <a:ext cx="13716000" cy="1089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Stars-Question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400" y="1187501"/>
            <a:ext cx="12979400" cy="7346899"/>
          </a:xfrm>
        </p:spPr>
      </p:pic>
    </p:spTree>
    <p:extLst>
      <p:ext uri="{BB962C8B-B14F-4D97-AF65-F5344CB8AC3E}">
        <p14:creationId xmlns:p14="http://schemas.microsoft.com/office/powerpoint/2010/main" val="348933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431800" y="-609600"/>
            <a:ext cx="13716000" cy="1089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StarsBlacked-Out-Bes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2638" y="2276475"/>
            <a:ext cx="11441112" cy="6435725"/>
          </a:xfrm>
        </p:spPr>
      </p:pic>
    </p:spTree>
    <p:extLst>
      <p:ext uri="{BB962C8B-B14F-4D97-AF65-F5344CB8AC3E}">
        <p14:creationId xmlns:p14="http://schemas.microsoft.com/office/powerpoint/2010/main" val="37955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431800" y="-609600"/>
            <a:ext cx="13716000" cy="10896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Stars-Answer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6200" y="1219200"/>
            <a:ext cx="13131800" cy="7433164"/>
          </a:xfrm>
        </p:spPr>
      </p:pic>
    </p:spTree>
    <p:extLst>
      <p:ext uri="{BB962C8B-B14F-4D97-AF65-F5344CB8AC3E}">
        <p14:creationId xmlns:p14="http://schemas.microsoft.com/office/powerpoint/2010/main" val="37955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22989</TotalTime>
  <Pages>0</Pages>
  <Words>126</Words>
  <Characters>0</Characters>
  <Application>Microsoft Office PowerPoint</Application>
  <PresentationFormat>Custom</PresentationFormat>
  <Lines>0</Lines>
  <Paragraphs>6</Paragraphs>
  <Slides>3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Gill Sans</vt:lpstr>
      <vt:lpstr>Tw Cen MT</vt:lpstr>
      <vt:lpstr>Thatch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Perplexing Problems</dc:title>
  <dc:creator>Robert</dc:creator>
  <cp:lastModifiedBy>Robert Kaplinsky</cp:lastModifiedBy>
  <cp:revision>796</cp:revision>
  <cp:lastPrinted>2013-09-16T21:08:15Z</cp:lastPrinted>
  <dcterms:created xsi:type="dcterms:W3CDTF">2013-01-22T04:59:29Z</dcterms:created>
  <dcterms:modified xsi:type="dcterms:W3CDTF">2013-12-22T18:52:24Z</dcterms:modified>
</cp:coreProperties>
</file>